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4" r:id="rId2"/>
    <p:sldId id="263" r:id="rId3"/>
    <p:sldId id="269" r:id="rId4"/>
    <p:sldId id="265" r:id="rId5"/>
    <p:sldId id="279" r:id="rId6"/>
    <p:sldId id="288" r:id="rId7"/>
    <p:sldId id="287" r:id="rId8"/>
    <p:sldId id="281" r:id="rId9"/>
    <p:sldId id="291" r:id="rId10"/>
    <p:sldId id="292" r:id="rId11"/>
    <p:sldId id="293" r:id="rId12"/>
    <p:sldId id="294" r:id="rId13"/>
    <p:sldId id="290" r:id="rId14"/>
    <p:sldId id="296" r:id="rId15"/>
    <p:sldId id="299" r:id="rId16"/>
    <p:sldId id="304" r:id="rId17"/>
    <p:sldId id="301" r:id="rId18"/>
    <p:sldId id="302" r:id="rId19"/>
    <p:sldId id="298" r:id="rId20"/>
    <p:sldId id="306" r:id="rId21"/>
    <p:sldId id="305" r:id="rId22"/>
    <p:sldId id="308" r:id="rId23"/>
    <p:sldId id="309" r:id="rId24"/>
    <p:sldId id="266" r:id="rId25"/>
    <p:sldId id="267" r:id="rId26"/>
    <p:sldId id="268" r:id="rId27"/>
    <p:sldId id="270" r:id="rId28"/>
    <p:sldId id="271" r:id="rId29"/>
    <p:sldId id="272" r:id="rId30"/>
    <p:sldId id="275" r:id="rId31"/>
    <p:sldId id="276" r:id="rId32"/>
    <p:sldId id="310" r:id="rId33"/>
    <p:sldId id="316" r:id="rId34"/>
    <p:sldId id="317" r:id="rId35"/>
    <p:sldId id="314" r:id="rId36"/>
    <p:sldId id="320" r:id="rId37"/>
    <p:sldId id="319" r:id="rId38"/>
    <p:sldId id="318" r:id="rId39"/>
    <p:sldId id="257" r:id="rId40"/>
    <p:sldId id="258" r:id="rId41"/>
    <p:sldId id="262" r:id="rId42"/>
    <p:sldId id="260" r:id="rId43"/>
    <p:sldId id="274" r:id="rId44"/>
    <p:sldId id="277" r:id="rId45"/>
    <p:sldId id="278" r:id="rId46"/>
    <p:sldId id="280" r:id="rId47"/>
    <p:sldId id="321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9400"/>
    <a:srgbClr val="FFD966"/>
    <a:srgbClr val="BF9000"/>
    <a:srgbClr val="2E8EE4"/>
    <a:srgbClr val="FFF8E1"/>
    <a:srgbClr val="DFC9EF"/>
    <a:srgbClr val="9A57CD"/>
    <a:srgbClr val="000000"/>
    <a:srgbClr val="7F600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>
        <p:scale>
          <a:sx n="47" d="100"/>
          <a:sy n="47" d="100"/>
        </p:scale>
        <p:origin x="315" y="28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2D431-CDBA-498E-8B7B-005EAEF8E825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13/02/2021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51274-909D-40D3-8647-7A772501693C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1.2</a:t>
            </a: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understand &amp;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ther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e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Tests?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here.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 as KPI.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unit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92720" y="437002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2633</Words>
  <Application>Microsoft Office PowerPoint</Application>
  <PresentationFormat>Widescreen</PresentationFormat>
  <Paragraphs>754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PowerPoint Presentation</vt:lpstr>
      <vt:lpstr>Why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378</cp:revision>
  <cp:lastPrinted>2021-01-24T16:35:49Z</cp:lastPrinted>
  <dcterms:created xsi:type="dcterms:W3CDTF">2021-01-22T11:53:11Z</dcterms:created>
  <dcterms:modified xsi:type="dcterms:W3CDTF">2021-02-13T09:36:52Z</dcterms:modified>
</cp:coreProperties>
</file>